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7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79" r:id="rId4"/>
    <p:sldId id="278" r:id="rId5"/>
    <p:sldId id="280" r:id="rId6"/>
    <p:sldId id="281" r:id="rId7"/>
  </p:sldIdLst>
  <p:sldSz cx="12192000" cy="6858000"/>
  <p:notesSz cx="6735763" cy="98694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99FF"/>
    <a:srgbClr val="FFFF66"/>
    <a:srgbClr val="CC6600"/>
    <a:srgbClr val="FF9900"/>
    <a:srgbClr val="FFCC66"/>
    <a:srgbClr val="CC33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8" autoAdjust="0"/>
  </p:normalViewPr>
  <p:slideViewPr>
    <p:cSldViewPr snapToGrid="0">
      <p:cViewPr varScale="1">
        <p:scale>
          <a:sx n="68" d="100"/>
          <a:sy n="68" d="100"/>
        </p:scale>
        <p:origin x="4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B0E7B-07AB-4516-9547-4BD2C2959ABA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E29F-98BB-40A5-A401-233A7B691F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8713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kumimoji="0" sz="1200" smtClean="0">
                <a:ea typeface="+mn-ea"/>
              </a:defRPr>
            </a:lvl1pPr>
          </a:lstStyle>
          <a:p>
            <a:pPr>
              <a:defRPr/>
            </a:pPr>
            <a:fld id="{DCFA1EF7-6771-4934-8699-BA1E0236E88D}" type="datetimeFigureOut">
              <a:rPr lang="zh-TW" altLang="en-US"/>
              <a:pPr>
                <a:defRPr/>
              </a:pPr>
              <a:t>2019/5/21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DDF49AA2-0B09-41DB-A180-A0F7D385859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720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66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10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52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73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199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9AA2-0B09-41DB-A180-A0F7D3858591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76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5FC5-9AD9-4E75-BFDF-0F79175A9BAB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1E2A4-DD39-46FA-B313-99F38E9A6F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176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AC9D-0CAA-480B-B530-A1F4A55D7A55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33390-3C91-41E5-8C10-53DF74DFC0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4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hangingPunct="0">
              <a:defRPr/>
            </a:pPr>
            <a:r>
              <a:rPr kumimoji="0" lang="en-US" altLang="zh-TW" sz="8000" dirty="0">
                <a:solidFill>
                  <a:srgbClr val="90A2CF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hangingPunct="0">
              <a:defRPr/>
            </a:pPr>
            <a:r>
              <a:rPr kumimoji="0" lang="en-US" altLang="zh-TW" sz="8000" dirty="0">
                <a:solidFill>
                  <a:srgbClr val="90A2CF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CA075-3BDC-420F-8100-0F760D6975B0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7A33A3D-66D2-418D-ACF3-BCCA8FD32D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8345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6CE4-4FBA-4AF8-A97E-8EAED476485E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2B80E-268B-4DA5-8057-B44B860AEC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462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hangingPunct="0">
              <a:defRPr/>
            </a:pPr>
            <a:r>
              <a:rPr kumimoji="0" lang="en-US" altLang="zh-TW" sz="8000" dirty="0">
                <a:solidFill>
                  <a:srgbClr val="90A2CF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hangingPunct="0">
              <a:defRPr/>
            </a:pPr>
            <a:r>
              <a:rPr kumimoji="0" lang="en-US" altLang="zh-TW" sz="8000" dirty="0">
                <a:solidFill>
                  <a:srgbClr val="90A2CF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D506-F7CA-42A7-B387-3AD09BAB56E1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A43E16-62B2-4373-8557-10B8F62387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64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4A3A-3F6A-4DD0-B1CE-CB0C62C1E0AD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323E72-B860-48B0-B896-A5BE86072CE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6073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3823-E7F3-4324-BFF2-D1C2D526D007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7FDE1-3F4E-43FC-9FBD-898A1FA23C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90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F9A9-81B6-4BF6-9E3E-62F9961C4B18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A6ECB-FCC2-4D0B-8C56-2BE16FFB1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377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FD38-8146-4391-A435-23FA999EB56A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73BEA-E3E4-4AC8-9065-499C792AAA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278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2D04-2E8D-4A87-86FB-7DB9752F334E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71026-97B9-4993-92EB-20A207D4B6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231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554A-FA10-4EA8-97F8-696B4EFF4CCF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0D105-AEF4-44D5-B0DA-F2ED7CE5B4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059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66DD0-293F-45F6-801F-73A992031CCF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873A3-D333-4FB0-B07A-C200D0ADD1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4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8493-9454-4956-9D97-355E2B468786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7D83A-7C1D-4C5E-8813-9507D0A4A9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8506-E547-419F-B932-19F8C787419E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AA5E4-14D6-4DB2-883B-C163E8CC75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755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FD0B-549A-4376-A773-E581E93CF15E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FB7C7-D12C-4AFC-845F-6EBD6B1F5E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04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F63A-8962-4298-B7ED-471048FFCE47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E033-E1B5-44D3-BFF1-B5BAF6D076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611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0" sz="9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fld id="{E8139B4A-06EB-486F-839A-4E3560E7C4C4}" type="datetime1">
              <a:rPr lang="en-US" altLang="zh-TW" smtClean="0"/>
              <a:t>5/21/2019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0" sz="900" dirty="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900">
                <a:solidFill>
                  <a:schemeClr val="accent1"/>
                </a:solidFill>
                <a:ea typeface="微軟正黑體" panose="020B0604030504040204" pitchFamily="34" charset="-120"/>
              </a:defRPr>
            </a:lvl1pPr>
          </a:lstStyle>
          <a:p>
            <a:fld id="{7DFF0DBD-0DE5-4BF3-BBFA-EA6EB37CF0A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50" r:id="rId11"/>
    <p:sldLayoutId id="2147484045" r:id="rId12"/>
    <p:sldLayoutId id="2147484051" r:id="rId13"/>
    <p:sldLayoutId id="2147484046" r:id="rId14"/>
    <p:sldLayoutId id="2147484047" r:id="rId15"/>
    <p:sldLayoutId id="2147484048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585859" y="1968500"/>
            <a:ext cx="8234583" cy="4398131"/>
          </a:xfrm>
        </p:spPr>
        <p:txBody>
          <a:bodyPr/>
          <a:lstStyle/>
          <a:p>
            <a:pPr algn="l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反詐騙宣導</a:t>
            </a:r>
            <a:r>
              <a:rPr lang="en-US" altLang="zh-TW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altLang="zh-TW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TW" sz="36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altLang="zh-TW" sz="36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  <a:t>詐騙手法日益新，你我務必要小心。</a:t>
            </a:r>
            <a:b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  <a:t>詐騙知識不可少，多方求證保荷包。</a:t>
            </a:r>
            <a:b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tx2">
                    <a:lumMod val="50000"/>
                  </a:schemeClr>
                </a:solidFill>
              </a:rPr>
              <a:t>3.</a:t>
            </a:r>
            <a: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  <a:t>陌生電話不牢靠，反覆查詢很重要。</a:t>
            </a:r>
            <a:b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tx2">
                    <a:lumMod val="50000"/>
                  </a:schemeClr>
                </a:solidFill>
              </a:rPr>
              <a:t>4.</a:t>
            </a:r>
            <a: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  <a:t>反詐資訊不能少，一旦受騙錢難保。</a:t>
            </a:r>
            <a:b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tx2">
                    <a:lumMod val="50000"/>
                  </a:schemeClr>
                </a:solidFill>
              </a:rPr>
              <a:t>5.</a:t>
            </a:r>
            <a:r>
              <a:rPr lang="zh-TW" altLang="zh-TW" sz="3600" b="1" dirty="0">
                <a:solidFill>
                  <a:schemeClr val="tx2">
                    <a:lumMod val="50000"/>
                  </a:schemeClr>
                </a:solidFill>
              </a:rPr>
              <a:t>網路購物要小心，低價商品莫貪心</a:t>
            </a:r>
            <a:r>
              <a:rPr lang="zh-TW" altLang="zh-TW" sz="3600" b="1" dirty="0" smtClean="0">
                <a:solidFill>
                  <a:schemeClr val="tx2">
                    <a:lumMod val="50000"/>
                  </a:schemeClr>
                </a:solidFill>
              </a:rPr>
              <a:t>。</a:t>
            </a:r>
            <a:r>
              <a:rPr lang="en-US" altLang="zh-TW" sz="3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altLang="zh-TW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法務部</a:t>
            </a:r>
            <a:r>
              <a:rPr lang="zh-TW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您</a:t>
            </a:r>
            <a:r>
              <a:rPr lang="en-US" altLang="zh-TW" sz="2400" b="1" dirty="0" smtClean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400" b="1" dirty="0" smtClean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400" b="1" dirty="0" smtClean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585859" y="1968500"/>
            <a:ext cx="8980172" cy="4398131"/>
          </a:xfrm>
        </p:spPr>
        <p:txBody>
          <a:bodyPr/>
          <a:lstStyle/>
          <a:p>
            <a:pPr algn="l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反詐騙宣導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千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騙萬騙，就是不離</a:t>
            </a: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ATM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檢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警要錢必詐騙，監管帳戶都是騙。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反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詐騙三步驟，</a:t>
            </a: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聽</a:t>
            </a: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掛</a:t>
            </a: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查證。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電信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詐騙五花八門，勿信不理四平八穩。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電信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欠費要核實，大額匯款要當心。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法務部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您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8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38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585859" y="1968500"/>
            <a:ext cx="8980172" cy="4398131"/>
          </a:xfrm>
        </p:spPr>
        <p:txBody>
          <a:bodyPr/>
          <a:lstStyle/>
          <a:p>
            <a:pPr algn="l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反詐騙宣導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取款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轉帳多留意，小心壞人設陷阱。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飛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來大獎莫驚喜，讓你掏錢洞無底。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防範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詐騙很簡單，拒絕誘惑不心貪。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陌生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電話莫輕信，銀行客服問究境。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詐騙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多花招，警覺要提高。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法務部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您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8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5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585859" y="1968500"/>
            <a:ext cx="8980172" cy="4398131"/>
          </a:xfrm>
        </p:spPr>
        <p:txBody>
          <a:bodyPr/>
          <a:lstStyle/>
          <a:p>
            <a:pPr algn="l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反詐騙宣導</a:t>
            </a:r>
            <a: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安全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帳戶子虛有，大額匯款要三思。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騙人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之心不可有，防騙之心不可無。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家庭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情況要保密，不明來電多警惕。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領獎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先要手續費，買個教訓實在貴。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蒼蠅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專叮有縫蛋，騙子偏愛貪財人。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法務部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您</a:t>
            </a:r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800" b="1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32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459250" y="1968500"/>
            <a:ext cx="8980172" cy="3764108"/>
          </a:xfrm>
        </p:spPr>
        <p:txBody>
          <a:bodyPr/>
          <a:lstStyle/>
          <a:p>
            <a:pPr algn="l"/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反</a:t>
            </a: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</a:rPr>
              <a:t>偽劣藥、反黑心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食品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宣導</a:t>
            </a:r>
            <a:r>
              <a:rPr lang="zh-TW" altLang="zh-TW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zh-TW" altLang="zh-TW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不明藥品請勿購買，傷身傷財令人悲哀。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杜絕黑心藥品、食品，維護國人健康。</a:t>
            </a: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sz="3600" b="1" dirty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黑心食品人神共憤，勇於檢舉方能除根。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法務部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您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8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5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645477" y="2156436"/>
            <a:ext cx="8980172" cy="3764108"/>
          </a:xfrm>
        </p:spPr>
        <p:txBody>
          <a:bodyPr/>
          <a:lstStyle/>
          <a:p>
            <a:pPr algn="l"/>
            <a:r>
              <a:rPr lang="zh-TW" altLang="en-US" sz="3600" b="1" dirty="0" smtClean="0"/>
              <a:t>   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反</a:t>
            </a:r>
            <a:r>
              <a:rPr lang="zh-TW" altLang="zh-TW" sz="3600" dirty="0">
                <a:solidFill>
                  <a:schemeClr val="accent1">
                    <a:lumMod val="50000"/>
                  </a:schemeClr>
                </a:solidFill>
              </a:rPr>
              <a:t>吸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金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宣導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投資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必定有賺有賠，保你賺就一定吃虧。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勿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輕信保本、高獲利之投資。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→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投資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陷阱多，民眾勿輕信不合理高獲利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、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zh-TW" altLang="zh-TW" sz="3600" b="1" dirty="0" smtClean="0">
                <a:solidFill>
                  <a:schemeClr val="accent1">
                    <a:lumMod val="50000"/>
                  </a:schemeClr>
                </a:solidFill>
              </a:rPr>
              <a:t>零</a:t>
            </a:r>
            <a: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  <a:t>風險之投資騙局。</a:t>
            </a:r>
            <a:br>
              <a:rPr lang="zh-TW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法務部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調查局嘉義縣調查站關心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您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  <a:t/>
            </a:r>
            <a:b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Ebrima" panose="02000000000000000000" pitchFamily="2" charset="0"/>
              </a:rPr>
            </a:br>
            <a:endParaRPr lang="zh-TW" altLang="en-US" sz="2800" dirty="0" smtClean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Ebrima" panose="02000000000000000000" pitchFamily="2" charset="0"/>
            </a:endParaRPr>
          </a:p>
        </p:txBody>
      </p:sp>
      <p:pic>
        <p:nvPicPr>
          <p:cNvPr id="4" name="Picture 11" descr="logo"/>
          <p:cNvPicPr>
            <a:picLocks noChangeAspect="1" noChangeArrowheads="1"/>
          </p:cNvPicPr>
          <p:nvPr/>
        </p:nvPicPr>
        <p:blipFill>
          <a:blip r:embed="rId3">
            <a:lum bright="14000"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15684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58938" y="798513"/>
            <a:ext cx="383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The Bureau of Investigation,</a:t>
            </a:r>
          </a:p>
          <a:p>
            <a:pPr algn="ctr" eaLnBrk="1" hangingPunct="1"/>
            <a:r>
              <a:rPr kumimoji="0" lang="en-US" altLang="zh-TW" b="1">
                <a:solidFill>
                  <a:srgbClr val="00206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Ministry of Justice.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658938" y="274638"/>
            <a:ext cx="347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zh-TW" altLang="en-US" sz="2800" b="1" dirty="0">
                <a:solidFill>
                  <a:srgbClr val="002060"/>
                </a:solidFill>
                <a:latin typeface="+mj-ea"/>
                <a:ea typeface="+mj-ea"/>
              </a:rPr>
              <a:t>法務部調查局</a:t>
            </a:r>
          </a:p>
        </p:txBody>
      </p:sp>
      <p:pic>
        <p:nvPicPr>
          <p:cNvPr id="5128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53975"/>
            <a:ext cx="313748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0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</p:bldLst>
  </p:timing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C7EDCC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4年處長簡報 [相容模式]" id="{7AC58343-7B45-4305-B873-A0C7299830D4}" vid="{0B776605-8530-4004-BE38-50CAF3BD198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103</Words>
  <Application>Microsoft Office PowerPoint</Application>
  <PresentationFormat>寬螢幕</PresentationFormat>
  <Paragraphs>30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Ebrima</vt:lpstr>
      <vt:lpstr>Garamond</vt:lpstr>
      <vt:lpstr>Times New Roman</vt:lpstr>
      <vt:lpstr>Trebuchet MS</vt:lpstr>
      <vt:lpstr>Wingdings 3</vt:lpstr>
      <vt:lpstr>多面向</vt:lpstr>
      <vt:lpstr>   反詐騙宣導 1.詐騙手法日益新，你我務必要小心。 2.詐騙知識不可少，多方求證保荷包。 3.陌生電話不牢靠，反覆查詢很重要。 4.反詐資訊不能少，一旦受騙錢難保。 5.網路購物要小心，低價商品莫貪心。    法務部調查局嘉義縣調查站關心您 </vt:lpstr>
      <vt:lpstr>   反詐騙宣導 →千騙萬騙，就是不離ATM。 →檢警要錢必詐騙，監管帳戶都是騙。 →反詐騙三步驟，1聽2掛3查證。 →電信詐騙五花八門，勿信不理四平八穩。 →電信欠費要核實，大額匯款要當心。    法務部調查局嘉義縣調查站關心您 </vt:lpstr>
      <vt:lpstr>   反詐騙宣導 →取款轉帳多留意，小心壞人設陷阱。 →飛來大獎莫驚喜，讓你掏錢洞無底。 →防範詐騙很簡單，拒絕誘惑不心貪。 →陌生電話莫輕信，銀行客服問究境。 →詐騙多花招，警覺要提高。    法務部調查局嘉義縣調查站關心您 </vt:lpstr>
      <vt:lpstr>   反詐騙宣導 →安全帳戶子虛有，大額匯款要三思。 →騙人之心不可有，防騙之心不可無。 →家庭情況要保密，不明來電多警惕。 →領獎先要手續費，買個教訓實在貴。 →蒼蠅專叮有縫蛋，騙子偏愛貪財人。    法務部調查局嘉義縣調查站關心您 </vt:lpstr>
      <vt:lpstr>   反偽劣藥、反黑心食品宣導 1.不明藥品請勿購買，傷身傷財令人悲哀。 2.杜絕黑心藥品、食品，維護國人健康。   3.黑心食品人神共憤，勇於檢舉方能除根。    法務部調查局嘉義縣調查站關心您 </vt:lpstr>
      <vt:lpstr>   反吸金宣導 →投資必定有賺有賠，保你賺就一定吃虧。 →勿輕信保本、高獲利之投資。 →投資陷阱多，民眾勿輕信不合理高獲利、    零風險之投資騙局。    法務部調查局嘉義縣調查站關心您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反詐騙宣導 1.詐騙手法日益新，你我務必要小心。 2.詐騙知識不可少，多方求證保荷包。 3.陌生電話不牢靠，反覆查詢很重要。 4.反詐資訊不能少，一旦受騙錢難保。 5.網路購物要小心，低價商品莫貪心。    法務部調查局嘉義縣調查站關心您 </dc:title>
  <dc:creator>吳科長榮修</dc:creator>
  <cp:lastModifiedBy>吳副主任榮修</cp:lastModifiedBy>
  <cp:revision>1</cp:revision>
  <cp:lastPrinted>2017-01-16T02:15:58Z</cp:lastPrinted>
  <dcterms:created xsi:type="dcterms:W3CDTF">2015-08-17T02:32:40Z</dcterms:created>
  <dcterms:modified xsi:type="dcterms:W3CDTF">2019-05-21T05:51:15Z</dcterms:modified>
</cp:coreProperties>
</file>